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bin" ContentType="application/vnd.ms-office.activeX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activeX/activeX4.xml" ContentType="application/vnd.ms-office.activeX+xml"/>
  <Override PartName="/ppt/activeX/activeX5.xml" ContentType="application/vnd.ms-office.activeX+xml"/>
  <Override PartName="/ppt/activeX/activeX6.xml" ContentType="application/vnd.ms-office.activeX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3" r:id="rId1"/>
  </p:sldMasterIdLst>
  <p:sldIdLst>
    <p:sldId id="256" r:id="rId2"/>
    <p:sldId id="257" r:id="rId3"/>
    <p:sldId id="265" r:id="rId4"/>
    <p:sldId id="266" r:id="rId5"/>
    <p:sldId id="276" r:id="rId6"/>
    <p:sldId id="277" r:id="rId7"/>
    <p:sldId id="263" r:id="rId8"/>
    <p:sldId id="273" r:id="rId9"/>
    <p:sldId id="274" r:id="rId10"/>
    <p:sldId id="278" r:id="rId11"/>
    <p:sldId id="279" r:id="rId12"/>
    <p:sldId id="260" r:id="rId13"/>
    <p:sldId id="270" r:id="rId14"/>
    <p:sldId id="272" r:id="rId15"/>
    <p:sldId id="271" r:id="rId16"/>
    <p:sldId id="27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6D22E1-85E7-4CA1-BCD0-D8C2D1A917FB}" v="2548" dt="2018-09-06T22:53:27.6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631"/>
  </p:normalViewPr>
  <p:slideViewPr>
    <p:cSldViewPr snapToGrid="0" snapToObjects="1">
      <p:cViewPr>
        <p:scale>
          <a:sx n="100" d="100"/>
          <a:sy n="100" d="100"/>
        </p:scale>
        <p:origin x="36" y="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activeX1.xml><?xml version="1.0" encoding="utf-8"?>
<ax:ocx xmlns:ax="http://schemas.microsoft.com/office/2006/activeX" xmlns:r="http://schemas.openxmlformats.org/officeDocument/2006/relationships" ax:classid="{5512D116-5CC6-11CF-8D67-00AA00BDCE1D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5512D116-5CC6-11CF-8D67-00AA00BDCE1D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5512D116-5CC6-11CF-8D67-00AA00BDCE1D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5512D116-5CC6-11CF-8D67-00AA00BDCE1D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5512D116-5CC6-11CF-8D67-00AA00BDCE1D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5512D116-5CC6-11CF-8D67-00AA00BDCE1D}" ax:persistence="persistStorage" r:id="rId1"/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rry Kehr" userId="3173fabdf9c67c85" providerId="LiveId" clId="{ED6D22E1-85E7-4CA1-BCD0-D8C2D1A917FB}"/>
    <pc:docChg chg="undo custSel addSld delSld modSld sldOrd">
      <pc:chgData name="Garry Kehr" userId="3173fabdf9c67c85" providerId="LiveId" clId="{ED6D22E1-85E7-4CA1-BCD0-D8C2D1A917FB}" dt="2018-09-06T22:52:59.787" v="2558" actId="20577"/>
      <pc:docMkLst>
        <pc:docMk/>
      </pc:docMkLst>
      <pc:sldChg chg="modSp">
        <pc:chgData name="Garry Kehr" userId="3173fabdf9c67c85" providerId="LiveId" clId="{ED6D22E1-85E7-4CA1-BCD0-D8C2D1A917FB}" dt="2018-09-04T16:42:08.611" v="2363" actId="20577"/>
        <pc:sldMkLst>
          <pc:docMk/>
          <pc:sldMk cId="2136419506" sldId="256"/>
        </pc:sldMkLst>
        <pc:spChg chg="mod">
          <ac:chgData name="Garry Kehr" userId="3173fabdf9c67c85" providerId="LiveId" clId="{ED6D22E1-85E7-4CA1-BCD0-D8C2D1A917FB}" dt="2018-09-04T16:42:08.611" v="2363" actId="20577"/>
          <ac:spMkLst>
            <pc:docMk/>
            <pc:sldMk cId="2136419506" sldId="256"/>
            <ac:spMk id="3" creationId="{00000000-0000-0000-0000-000000000000}"/>
          </ac:spMkLst>
        </pc:spChg>
      </pc:sldChg>
      <pc:sldChg chg="modSp">
        <pc:chgData name="Garry Kehr" userId="3173fabdf9c67c85" providerId="LiveId" clId="{ED6D22E1-85E7-4CA1-BCD0-D8C2D1A917FB}" dt="2018-08-31T22:28:09.384" v="1635" actId="27636"/>
        <pc:sldMkLst>
          <pc:docMk/>
          <pc:sldMk cId="305686884" sldId="257"/>
        </pc:sldMkLst>
        <pc:spChg chg="mod">
          <ac:chgData name="Garry Kehr" userId="3173fabdf9c67c85" providerId="LiveId" clId="{ED6D22E1-85E7-4CA1-BCD0-D8C2D1A917FB}" dt="2018-08-31T22:28:09.384" v="1635" actId="27636"/>
          <ac:spMkLst>
            <pc:docMk/>
            <pc:sldMk cId="305686884" sldId="257"/>
            <ac:spMk id="3" creationId="{00000000-0000-0000-0000-000000000000}"/>
          </ac:spMkLst>
        </pc:spChg>
      </pc:sldChg>
      <pc:sldChg chg="addSp delSp modSp ord">
        <pc:chgData name="Garry Kehr" userId="3173fabdf9c67c85" providerId="LiveId" clId="{ED6D22E1-85E7-4CA1-BCD0-D8C2D1A917FB}" dt="2018-09-06T22:50:21.320" v="2545"/>
        <pc:sldMkLst>
          <pc:docMk/>
          <pc:sldMk cId="365217670" sldId="260"/>
        </pc:sldMkLst>
        <pc:spChg chg="mod">
          <ac:chgData name="Garry Kehr" userId="3173fabdf9c67c85" providerId="LiveId" clId="{ED6D22E1-85E7-4CA1-BCD0-D8C2D1A917FB}" dt="2018-08-31T21:23:05.918" v="600" actId="20577"/>
          <ac:spMkLst>
            <pc:docMk/>
            <pc:sldMk cId="365217670" sldId="260"/>
            <ac:spMk id="2" creationId="{00000000-0000-0000-0000-000000000000}"/>
          </ac:spMkLst>
        </pc:spChg>
        <pc:spChg chg="add mod">
          <ac:chgData name="Garry Kehr" userId="3173fabdf9c67c85" providerId="LiveId" clId="{ED6D22E1-85E7-4CA1-BCD0-D8C2D1A917FB}" dt="2018-08-31T21:36:34.819" v="647" actId="20577"/>
          <ac:spMkLst>
            <pc:docMk/>
            <pc:sldMk cId="365217670" sldId="260"/>
            <ac:spMk id="5" creationId="{9FC7DFA0-2079-428F-94D4-C5B77ECF041A}"/>
          </ac:spMkLst>
        </pc:spChg>
        <pc:spChg chg="add">
          <ac:chgData name="Garry Kehr" userId="3173fabdf9c67c85" providerId="LiveId" clId="{ED6D22E1-85E7-4CA1-BCD0-D8C2D1A917FB}" dt="2018-08-31T21:30:24.519" v="621"/>
          <ac:spMkLst>
            <pc:docMk/>
            <pc:sldMk cId="365217670" sldId="260"/>
            <ac:spMk id="6" creationId="{361CC987-E195-43F8-9F49-0B1DE318E810}"/>
          </ac:spMkLst>
        </pc:spChg>
        <pc:spChg chg="add">
          <ac:chgData name="Garry Kehr" userId="3173fabdf9c67c85" providerId="LiveId" clId="{ED6D22E1-85E7-4CA1-BCD0-D8C2D1A917FB}" dt="2018-08-31T21:30:30.785" v="625"/>
          <ac:spMkLst>
            <pc:docMk/>
            <pc:sldMk cId="365217670" sldId="260"/>
            <ac:spMk id="10" creationId="{9F206C59-71B9-4F12-B633-9BBC732DA7ED}"/>
          </ac:spMkLst>
        </pc:spChg>
        <pc:graphicFrameChg chg="add mod">
          <ac:chgData name="Garry Kehr" userId="3173fabdf9c67c85" providerId="LiveId" clId="{ED6D22E1-85E7-4CA1-BCD0-D8C2D1A917FB}" dt="2018-09-06T22:50:21.320" v="2545"/>
          <ac:graphicFrameMkLst>
            <pc:docMk/>
            <pc:sldMk cId="365217670" sldId="260"/>
            <ac:graphicFrameMk id="7" creationId="{F0E4C320-FE99-40DE-8BA2-C539F1DE8E38}"/>
          </ac:graphicFrameMkLst>
        </pc:graphicFrameChg>
        <pc:graphicFrameChg chg="add mod">
          <ac:chgData name="Garry Kehr" userId="3173fabdf9c67c85" providerId="LiveId" clId="{ED6D22E1-85E7-4CA1-BCD0-D8C2D1A917FB}" dt="2018-09-06T22:50:21.313" v="2544"/>
          <ac:graphicFrameMkLst>
            <pc:docMk/>
            <pc:sldMk cId="365217670" sldId="260"/>
            <ac:graphicFrameMk id="8" creationId="{03D95167-D8E3-4ECF-8B52-C69CF0A738AA}"/>
          </ac:graphicFrameMkLst>
        </pc:graphicFrameChg>
        <pc:graphicFrameChg chg="add mod">
          <ac:chgData name="Garry Kehr" userId="3173fabdf9c67c85" providerId="LiveId" clId="{ED6D22E1-85E7-4CA1-BCD0-D8C2D1A917FB}" dt="2018-09-06T22:50:21.306" v="2543"/>
          <ac:graphicFrameMkLst>
            <pc:docMk/>
            <pc:sldMk cId="365217670" sldId="260"/>
            <ac:graphicFrameMk id="9" creationId="{C964B40F-BB42-4F2C-9A3E-B0F47310557D}"/>
          </ac:graphicFrameMkLst>
        </pc:graphicFrameChg>
        <pc:graphicFrameChg chg="add mod">
          <ac:chgData name="Garry Kehr" userId="3173fabdf9c67c85" providerId="LiveId" clId="{ED6D22E1-85E7-4CA1-BCD0-D8C2D1A917FB}" dt="2018-09-06T22:50:21.298" v="2542"/>
          <ac:graphicFrameMkLst>
            <pc:docMk/>
            <pc:sldMk cId="365217670" sldId="260"/>
            <ac:graphicFrameMk id="11" creationId="{8713192D-49DC-491E-947A-7E394B2010BA}"/>
          </ac:graphicFrameMkLst>
        </pc:graphicFrameChg>
        <pc:graphicFrameChg chg="add mod">
          <ac:chgData name="Garry Kehr" userId="3173fabdf9c67c85" providerId="LiveId" clId="{ED6D22E1-85E7-4CA1-BCD0-D8C2D1A917FB}" dt="2018-09-06T22:50:21.289" v="2541"/>
          <ac:graphicFrameMkLst>
            <pc:docMk/>
            <pc:sldMk cId="365217670" sldId="260"/>
            <ac:graphicFrameMk id="12" creationId="{66515F99-82E0-4217-8CF1-A5F91EAB64FB}"/>
          </ac:graphicFrameMkLst>
        </pc:graphicFrameChg>
        <pc:graphicFrameChg chg="add mod">
          <ac:chgData name="Garry Kehr" userId="3173fabdf9c67c85" providerId="LiveId" clId="{ED6D22E1-85E7-4CA1-BCD0-D8C2D1A917FB}" dt="2018-09-06T22:50:21.277" v="2540"/>
          <ac:graphicFrameMkLst>
            <pc:docMk/>
            <pc:sldMk cId="365217670" sldId="260"/>
            <ac:graphicFrameMk id="13" creationId="{B14EA3D6-C0BC-42FF-B36D-018DF747014A}"/>
          </ac:graphicFrameMkLst>
        </pc:graphicFrameChg>
        <pc:picChg chg="del">
          <ac:chgData name="Garry Kehr" userId="3173fabdf9c67c85" providerId="LiveId" clId="{ED6D22E1-85E7-4CA1-BCD0-D8C2D1A917FB}" dt="2018-08-31T21:23:11.339" v="601" actId="478"/>
          <ac:picMkLst>
            <pc:docMk/>
            <pc:sldMk cId="365217670" sldId="260"/>
            <ac:picMk id="4" creationId="{00000000-0000-0000-0000-000000000000}"/>
          </ac:picMkLst>
        </pc:picChg>
      </pc:sldChg>
      <pc:sldChg chg="add">
        <pc:chgData name="Garry Kehr" userId="3173fabdf9c67c85" providerId="LiveId" clId="{ED6D22E1-85E7-4CA1-BCD0-D8C2D1A917FB}" dt="2018-08-31T22:25:07.483" v="1438"/>
        <pc:sldMkLst>
          <pc:docMk/>
          <pc:sldMk cId="878166552" sldId="263"/>
        </pc:sldMkLst>
      </pc:sldChg>
      <pc:sldChg chg="addSp delSp modSp">
        <pc:chgData name="Garry Kehr" userId="3173fabdf9c67c85" providerId="LiveId" clId="{ED6D22E1-85E7-4CA1-BCD0-D8C2D1A917FB}" dt="2018-08-31T21:16:11.437" v="410" actId="20577"/>
        <pc:sldMkLst>
          <pc:docMk/>
          <pc:sldMk cId="1102446283" sldId="265"/>
        </pc:sldMkLst>
        <pc:spChg chg="mod">
          <ac:chgData name="Garry Kehr" userId="3173fabdf9c67c85" providerId="LiveId" clId="{ED6D22E1-85E7-4CA1-BCD0-D8C2D1A917FB}" dt="2018-08-31T21:04:47.436" v="279" actId="20577"/>
          <ac:spMkLst>
            <pc:docMk/>
            <pc:sldMk cId="1102446283" sldId="265"/>
            <ac:spMk id="2" creationId="{00000000-0000-0000-0000-000000000000}"/>
          </ac:spMkLst>
        </pc:spChg>
        <pc:spChg chg="del mod">
          <ac:chgData name="Garry Kehr" userId="3173fabdf9c67c85" providerId="LiveId" clId="{ED6D22E1-85E7-4CA1-BCD0-D8C2D1A917FB}" dt="2018-08-31T21:12:28.562" v="284" actId="478"/>
          <ac:spMkLst>
            <pc:docMk/>
            <pc:sldMk cId="1102446283" sldId="265"/>
            <ac:spMk id="3" creationId="{00000000-0000-0000-0000-000000000000}"/>
          </ac:spMkLst>
        </pc:spChg>
        <pc:spChg chg="add del mod">
          <ac:chgData name="Garry Kehr" userId="3173fabdf9c67c85" providerId="LiveId" clId="{ED6D22E1-85E7-4CA1-BCD0-D8C2D1A917FB}" dt="2018-08-31T21:13:59.849" v="290"/>
          <ac:spMkLst>
            <pc:docMk/>
            <pc:sldMk cId="1102446283" sldId="265"/>
            <ac:spMk id="4" creationId="{931D10B3-E49C-42B2-BC8D-2BEF988A616A}"/>
          </ac:spMkLst>
        </pc:spChg>
        <pc:spChg chg="add mod">
          <ac:chgData name="Garry Kehr" userId="3173fabdf9c67c85" providerId="LiveId" clId="{ED6D22E1-85E7-4CA1-BCD0-D8C2D1A917FB}" dt="2018-08-31T21:12:45.557" v="286" actId="14100"/>
          <ac:spMkLst>
            <pc:docMk/>
            <pc:sldMk cId="1102446283" sldId="265"/>
            <ac:spMk id="5" creationId="{16752CA6-7C85-47D0-A8DD-9ED3B781B661}"/>
          </ac:spMkLst>
        </pc:spChg>
        <pc:spChg chg="add mod">
          <ac:chgData name="Garry Kehr" userId="3173fabdf9c67c85" providerId="LiveId" clId="{ED6D22E1-85E7-4CA1-BCD0-D8C2D1A917FB}" dt="2018-08-31T21:13:03.911" v="289" actId="14100"/>
          <ac:spMkLst>
            <pc:docMk/>
            <pc:sldMk cId="1102446283" sldId="265"/>
            <ac:spMk id="6" creationId="{72B3D034-2840-4934-AEC5-4E21A636855B}"/>
          </ac:spMkLst>
        </pc:spChg>
        <pc:spChg chg="add mod">
          <ac:chgData name="Garry Kehr" userId="3173fabdf9c67c85" providerId="LiveId" clId="{ED6D22E1-85E7-4CA1-BCD0-D8C2D1A917FB}" dt="2018-08-31T21:16:11.437" v="410" actId="20577"/>
          <ac:spMkLst>
            <pc:docMk/>
            <pc:sldMk cId="1102446283" sldId="265"/>
            <ac:spMk id="7" creationId="{6DEF547A-4169-4534-9790-022FC18C125F}"/>
          </ac:spMkLst>
        </pc:spChg>
        <pc:spChg chg="add del mod">
          <ac:chgData name="Garry Kehr" userId="3173fabdf9c67c85" providerId="LiveId" clId="{ED6D22E1-85E7-4CA1-BCD0-D8C2D1A917FB}" dt="2018-08-31T21:15:13.384" v="293" actId="931"/>
          <ac:spMkLst>
            <pc:docMk/>
            <pc:sldMk cId="1102446283" sldId="265"/>
            <ac:spMk id="8" creationId="{21ECB347-B94E-4DD3-A569-C358D2ECCB7A}"/>
          </ac:spMkLst>
        </pc:spChg>
        <pc:graphicFrameChg chg="add del mod">
          <ac:chgData name="Garry Kehr" userId="3173fabdf9c67c85" providerId="LiveId" clId="{ED6D22E1-85E7-4CA1-BCD0-D8C2D1A917FB}" dt="2018-08-31T21:14:49.633" v="292" actId="1032"/>
          <ac:graphicFrameMkLst>
            <pc:docMk/>
            <pc:sldMk cId="1102446283" sldId="265"/>
            <ac:graphicFrameMk id="9" creationId="{4AFAB070-F669-47A7-BBE2-ABE215B3D435}"/>
          </ac:graphicFrameMkLst>
        </pc:graphicFrameChg>
        <pc:picChg chg="add mod">
          <ac:chgData name="Garry Kehr" userId="3173fabdf9c67c85" providerId="LiveId" clId="{ED6D22E1-85E7-4CA1-BCD0-D8C2D1A917FB}" dt="2018-08-31T21:15:14.571" v="295" actId="962"/>
          <ac:picMkLst>
            <pc:docMk/>
            <pc:sldMk cId="1102446283" sldId="265"/>
            <ac:picMk id="11" creationId="{0D75A860-3098-49F1-B4EA-8E622E354A97}"/>
          </ac:picMkLst>
        </pc:picChg>
      </pc:sldChg>
      <pc:sldChg chg="modSp">
        <pc:chgData name="Garry Kehr" userId="3173fabdf9c67c85" providerId="LiveId" clId="{ED6D22E1-85E7-4CA1-BCD0-D8C2D1A917FB}" dt="2018-08-31T21:21:00.304" v="590" actId="20577"/>
        <pc:sldMkLst>
          <pc:docMk/>
          <pc:sldMk cId="1343108398" sldId="266"/>
        </pc:sldMkLst>
        <pc:spChg chg="mod">
          <ac:chgData name="Garry Kehr" userId="3173fabdf9c67c85" providerId="LiveId" clId="{ED6D22E1-85E7-4CA1-BCD0-D8C2D1A917FB}" dt="2018-08-31T21:17:15.469" v="425" actId="20577"/>
          <ac:spMkLst>
            <pc:docMk/>
            <pc:sldMk cId="1343108398" sldId="266"/>
            <ac:spMk id="2" creationId="{00000000-0000-0000-0000-000000000000}"/>
          </ac:spMkLst>
        </pc:spChg>
        <pc:spChg chg="mod">
          <ac:chgData name="Garry Kehr" userId="3173fabdf9c67c85" providerId="LiveId" clId="{ED6D22E1-85E7-4CA1-BCD0-D8C2D1A917FB}" dt="2018-08-31T21:21:00.304" v="590" actId="20577"/>
          <ac:spMkLst>
            <pc:docMk/>
            <pc:sldMk cId="1343108398" sldId="266"/>
            <ac:spMk id="3" creationId="{00000000-0000-0000-0000-000000000000}"/>
          </ac:spMkLst>
        </pc:spChg>
      </pc:sldChg>
      <pc:sldChg chg="modSp add">
        <pc:chgData name="Garry Kehr" userId="3173fabdf9c67c85" providerId="LiveId" clId="{ED6D22E1-85E7-4CA1-BCD0-D8C2D1A917FB}" dt="2018-08-31T22:37:32.897" v="2180" actId="20577"/>
        <pc:sldMkLst>
          <pc:docMk/>
          <pc:sldMk cId="963331540" sldId="270"/>
        </pc:sldMkLst>
        <pc:spChg chg="mod">
          <ac:chgData name="Garry Kehr" userId="3173fabdf9c67c85" providerId="LiveId" clId="{ED6D22E1-85E7-4CA1-BCD0-D8C2D1A917FB}" dt="2018-08-31T21:40:14.726" v="665" actId="20577"/>
          <ac:spMkLst>
            <pc:docMk/>
            <pc:sldMk cId="963331540" sldId="270"/>
            <ac:spMk id="2" creationId="{1D2710A6-FAD5-4BAA-A738-B63AB7E8BD36}"/>
          </ac:spMkLst>
        </pc:spChg>
        <pc:spChg chg="mod">
          <ac:chgData name="Garry Kehr" userId="3173fabdf9c67c85" providerId="LiveId" clId="{ED6D22E1-85E7-4CA1-BCD0-D8C2D1A917FB}" dt="2018-08-31T22:37:32.897" v="2180" actId="20577"/>
          <ac:spMkLst>
            <pc:docMk/>
            <pc:sldMk cId="963331540" sldId="270"/>
            <ac:spMk id="3" creationId="{1B5816C9-A217-45F8-954A-CC64095DF5D1}"/>
          </ac:spMkLst>
        </pc:spChg>
      </pc:sldChg>
      <pc:sldChg chg="modSp add">
        <pc:chgData name="Garry Kehr" userId="3173fabdf9c67c85" providerId="LiveId" clId="{ED6D22E1-85E7-4CA1-BCD0-D8C2D1A917FB}" dt="2018-09-06T22:52:59.787" v="2558" actId="20577"/>
        <pc:sldMkLst>
          <pc:docMk/>
          <pc:sldMk cId="3257372520" sldId="271"/>
        </pc:sldMkLst>
        <pc:spChg chg="mod">
          <ac:chgData name="Garry Kehr" userId="3173fabdf9c67c85" providerId="LiveId" clId="{ED6D22E1-85E7-4CA1-BCD0-D8C2D1A917FB}" dt="2018-08-31T21:52:38.466" v="1156" actId="20577"/>
          <ac:spMkLst>
            <pc:docMk/>
            <pc:sldMk cId="3257372520" sldId="271"/>
            <ac:spMk id="2" creationId="{91E230DA-05D3-4FB2-BC78-96B7878D3535}"/>
          </ac:spMkLst>
        </pc:spChg>
        <pc:spChg chg="mod">
          <ac:chgData name="Garry Kehr" userId="3173fabdf9c67c85" providerId="LiveId" clId="{ED6D22E1-85E7-4CA1-BCD0-D8C2D1A917FB}" dt="2018-09-06T22:52:59.787" v="2558" actId="20577"/>
          <ac:spMkLst>
            <pc:docMk/>
            <pc:sldMk cId="3257372520" sldId="271"/>
            <ac:spMk id="3" creationId="{D5140A83-38A4-4BFC-A4D9-DF6467021DA5}"/>
          </ac:spMkLst>
        </pc:spChg>
      </pc:sldChg>
      <pc:sldChg chg="modSp add">
        <pc:chgData name="Garry Kehr" userId="3173fabdf9c67c85" providerId="LiveId" clId="{ED6D22E1-85E7-4CA1-BCD0-D8C2D1A917FB}" dt="2018-08-31T22:38:05.122" v="2220" actId="20577"/>
        <pc:sldMkLst>
          <pc:docMk/>
          <pc:sldMk cId="2776058923" sldId="272"/>
        </pc:sldMkLst>
        <pc:spChg chg="mod">
          <ac:chgData name="Garry Kehr" userId="3173fabdf9c67c85" providerId="LiveId" clId="{ED6D22E1-85E7-4CA1-BCD0-D8C2D1A917FB}" dt="2018-08-31T21:48:35.502" v="928" actId="20577"/>
          <ac:spMkLst>
            <pc:docMk/>
            <pc:sldMk cId="2776058923" sldId="272"/>
            <ac:spMk id="2" creationId="{3FFF2210-1C4F-48FC-B4FE-153474C888E8}"/>
          </ac:spMkLst>
        </pc:spChg>
        <pc:spChg chg="mod">
          <ac:chgData name="Garry Kehr" userId="3173fabdf9c67c85" providerId="LiveId" clId="{ED6D22E1-85E7-4CA1-BCD0-D8C2D1A917FB}" dt="2018-08-31T22:38:05.122" v="2220" actId="20577"/>
          <ac:spMkLst>
            <pc:docMk/>
            <pc:sldMk cId="2776058923" sldId="272"/>
            <ac:spMk id="3" creationId="{046CDB1B-4A6B-4B42-8FD4-6780402EADE7}"/>
          </ac:spMkLst>
        </pc:spChg>
      </pc:sldChg>
      <pc:sldChg chg="add">
        <pc:chgData name="Garry Kehr" userId="3173fabdf9c67c85" providerId="LiveId" clId="{ED6D22E1-85E7-4CA1-BCD0-D8C2D1A917FB}" dt="2018-08-31T22:25:07.483" v="1438"/>
        <pc:sldMkLst>
          <pc:docMk/>
          <pc:sldMk cId="3249369696" sldId="273"/>
        </pc:sldMkLst>
      </pc:sldChg>
      <pc:sldChg chg="add">
        <pc:chgData name="Garry Kehr" userId="3173fabdf9c67c85" providerId="LiveId" clId="{ED6D22E1-85E7-4CA1-BCD0-D8C2D1A917FB}" dt="2018-08-31T22:25:07.483" v="1438"/>
        <pc:sldMkLst>
          <pc:docMk/>
          <pc:sldMk cId="1266417877" sldId="274"/>
        </pc:sldMkLst>
      </pc:sldChg>
      <pc:sldChg chg="modSp add">
        <pc:chgData name="Garry Kehr" userId="3173fabdf9c67c85" providerId="LiveId" clId="{ED6D22E1-85E7-4CA1-BCD0-D8C2D1A917FB}" dt="2018-09-04T16:42:45.996" v="2423" actId="20577"/>
        <pc:sldMkLst>
          <pc:docMk/>
          <pc:sldMk cId="260456984" sldId="275"/>
        </pc:sldMkLst>
        <pc:spChg chg="mod">
          <ac:chgData name="Garry Kehr" userId="3173fabdf9c67c85" providerId="LiveId" clId="{ED6D22E1-85E7-4CA1-BCD0-D8C2D1A917FB}" dt="2018-08-31T22:35:34.879" v="2099" actId="20577"/>
          <ac:spMkLst>
            <pc:docMk/>
            <pc:sldMk cId="260456984" sldId="275"/>
            <ac:spMk id="2" creationId="{106A41E9-AA68-4C23-9AA2-5021F3882AAF}"/>
          </ac:spMkLst>
        </pc:spChg>
        <pc:spChg chg="mod">
          <ac:chgData name="Garry Kehr" userId="3173fabdf9c67c85" providerId="LiveId" clId="{ED6D22E1-85E7-4CA1-BCD0-D8C2D1A917FB}" dt="2018-09-04T16:42:45.996" v="2423" actId="20577"/>
          <ac:spMkLst>
            <pc:docMk/>
            <pc:sldMk cId="260456984" sldId="275"/>
            <ac:spMk id="3" creationId="{B3ED7E27-2317-43F7-A9DD-895F3970CD3F}"/>
          </ac:spMkLst>
        </pc:spChg>
      </pc:sldChg>
      <pc:sldChg chg="modSp add">
        <pc:chgData name="Garry Kehr" userId="3173fabdf9c67c85" providerId="LiveId" clId="{ED6D22E1-85E7-4CA1-BCD0-D8C2D1A917FB}" dt="2018-08-31T22:23:20.809" v="1418"/>
        <pc:sldMkLst>
          <pc:docMk/>
          <pc:sldMk cId="175665702" sldId="276"/>
        </pc:sldMkLst>
        <pc:spChg chg="mod">
          <ac:chgData name="Garry Kehr" userId="3173fabdf9c67c85" providerId="LiveId" clId="{ED6D22E1-85E7-4CA1-BCD0-D8C2D1A917FB}" dt="2018-08-31T22:16:38.194" v="1318" actId="20577"/>
          <ac:spMkLst>
            <pc:docMk/>
            <pc:sldMk cId="175665702" sldId="276"/>
            <ac:spMk id="2" creationId="{27CDECB7-A4C0-4F9B-B708-15E916E26D7A}"/>
          </ac:spMkLst>
        </pc:spChg>
        <pc:spChg chg="mod">
          <ac:chgData name="Garry Kehr" userId="3173fabdf9c67c85" providerId="LiveId" clId="{ED6D22E1-85E7-4CA1-BCD0-D8C2D1A917FB}" dt="2018-08-31T22:23:20.809" v="1418"/>
          <ac:spMkLst>
            <pc:docMk/>
            <pc:sldMk cId="175665702" sldId="276"/>
            <ac:spMk id="3" creationId="{78E6CA97-6C49-4C28-9DBD-30EF305993BC}"/>
          </ac:spMkLst>
        </pc:spChg>
      </pc:sldChg>
      <pc:sldChg chg="modSp add">
        <pc:chgData name="Garry Kehr" userId="3173fabdf9c67c85" providerId="LiveId" clId="{ED6D22E1-85E7-4CA1-BCD0-D8C2D1A917FB}" dt="2018-08-31T22:25:54.224" v="1510" actId="20577"/>
        <pc:sldMkLst>
          <pc:docMk/>
          <pc:sldMk cId="112950608" sldId="277"/>
        </pc:sldMkLst>
        <pc:spChg chg="mod">
          <ac:chgData name="Garry Kehr" userId="3173fabdf9c67c85" providerId="LiveId" clId="{ED6D22E1-85E7-4CA1-BCD0-D8C2D1A917FB}" dt="2018-08-31T22:25:30.578" v="1473" actId="20577"/>
          <ac:spMkLst>
            <pc:docMk/>
            <pc:sldMk cId="112950608" sldId="277"/>
            <ac:spMk id="2" creationId="{62449DA5-2CC0-436F-B67F-A97DF831DFC5}"/>
          </ac:spMkLst>
        </pc:spChg>
        <pc:spChg chg="mod">
          <ac:chgData name="Garry Kehr" userId="3173fabdf9c67c85" providerId="LiveId" clId="{ED6D22E1-85E7-4CA1-BCD0-D8C2D1A917FB}" dt="2018-08-31T22:25:54.224" v="1510" actId="20577"/>
          <ac:spMkLst>
            <pc:docMk/>
            <pc:sldMk cId="112950608" sldId="277"/>
            <ac:spMk id="3" creationId="{19493288-96B2-41D0-8389-4AA9FA430D75}"/>
          </ac:spMkLst>
        </pc:spChg>
      </pc:sldChg>
      <pc:sldChg chg="modSp add">
        <pc:chgData name="Garry Kehr" userId="3173fabdf9c67c85" providerId="LiveId" clId="{ED6D22E1-85E7-4CA1-BCD0-D8C2D1A917FB}" dt="2018-08-31T22:27:40.686" v="1633" actId="20577"/>
        <pc:sldMkLst>
          <pc:docMk/>
          <pc:sldMk cId="1264975903" sldId="278"/>
        </pc:sldMkLst>
        <pc:spChg chg="mod">
          <ac:chgData name="Garry Kehr" userId="3173fabdf9c67c85" providerId="LiveId" clId="{ED6D22E1-85E7-4CA1-BCD0-D8C2D1A917FB}" dt="2018-08-31T22:26:44.253" v="1524" actId="20577"/>
          <ac:spMkLst>
            <pc:docMk/>
            <pc:sldMk cId="1264975903" sldId="278"/>
            <ac:spMk id="2" creationId="{87B791FE-02A4-4B6A-9E3B-5A34D61065DF}"/>
          </ac:spMkLst>
        </pc:spChg>
        <pc:spChg chg="mod">
          <ac:chgData name="Garry Kehr" userId="3173fabdf9c67c85" providerId="LiveId" clId="{ED6D22E1-85E7-4CA1-BCD0-D8C2D1A917FB}" dt="2018-08-31T22:27:40.686" v="1633" actId="20577"/>
          <ac:spMkLst>
            <pc:docMk/>
            <pc:sldMk cId="1264975903" sldId="278"/>
            <ac:spMk id="3" creationId="{B6F4D997-67AB-40A5-9257-4BA658780381}"/>
          </ac:spMkLst>
        </pc:spChg>
      </pc:sldChg>
      <pc:sldChg chg="modSp add">
        <pc:chgData name="Garry Kehr" userId="3173fabdf9c67c85" providerId="LiveId" clId="{ED6D22E1-85E7-4CA1-BCD0-D8C2D1A917FB}" dt="2018-08-31T22:34:58.648" v="2091" actId="20577"/>
        <pc:sldMkLst>
          <pc:docMk/>
          <pc:sldMk cId="163233164" sldId="279"/>
        </pc:sldMkLst>
        <pc:spChg chg="mod">
          <ac:chgData name="Garry Kehr" userId="3173fabdf9c67c85" providerId="LiveId" clId="{ED6D22E1-85E7-4CA1-BCD0-D8C2D1A917FB}" dt="2018-08-31T22:28:28.904" v="1641" actId="20577"/>
          <ac:spMkLst>
            <pc:docMk/>
            <pc:sldMk cId="163233164" sldId="279"/>
            <ac:spMk id="2" creationId="{033D1778-4617-4795-A2B4-923A458033EA}"/>
          </ac:spMkLst>
        </pc:spChg>
        <pc:spChg chg="mod">
          <ac:chgData name="Garry Kehr" userId="3173fabdf9c67c85" providerId="LiveId" clId="{ED6D22E1-85E7-4CA1-BCD0-D8C2D1A917FB}" dt="2018-08-31T22:34:58.648" v="2091" actId="20577"/>
          <ac:spMkLst>
            <pc:docMk/>
            <pc:sldMk cId="163233164" sldId="279"/>
            <ac:spMk id="3" creationId="{CFE5CB23-B183-4F16-87DB-3F7F4A39D38C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C6629-E86B-4045-8A76-FAF98A43F99D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CC834C39-63C7-9B44-B62D-2FC45092A5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C6629-E86B-4045-8A76-FAF98A43F99D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CC834C39-63C7-9B44-B62D-2FC45092A5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C6629-E86B-4045-8A76-FAF98A43F99D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CC834C39-63C7-9B44-B62D-2FC45092A5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C6629-E86B-4045-8A76-FAF98A43F99D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CC834C39-63C7-9B44-B62D-2FC45092A5A8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C6629-E86B-4045-8A76-FAF98A43F99D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CC834C39-63C7-9B44-B62D-2FC45092A5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C6629-E86B-4045-8A76-FAF98A43F99D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4C39-63C7-9B44-B62D-2FC45092A5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C6629-E86B-4045-8A76-FAF98A43F99D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4C39-63C7-9B44-B62D-2FC45092A5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C6629-E86B-4045-8A76-FAF98A43F99D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4C39-63C7-9B44-B62D-2FC45092A5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5C9C6629-E86B-4045-8A76-FAF98A43F99D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CC834C39-63C7-9B44-B62D-2FC45092A5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C6629-E86B-4045-8A76-FAF98A43F99D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4C39-63C7-9B44-B62D-2FC45092A5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C6629-E86B-4045-8A76-FAF98A43F99D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CC834C39-63C7-9B44-B62D-2FC45092A5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C6629-E86B-4045-8A76-FAF98A43F99D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4C39-63C7-9B44-B62D-2FC45092A5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C6629-E86B-4045-8A76-FAF98A43F99D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4C39-63C7-9B44-B62D-2FC45092A5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C6629-E86B-4045-8A76-FAF98A43F99D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4C39-63C7-9B44-B62D-2FC45092A5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C6629-E86B-4045-8A76-FAF98A43F99D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4C39-63C7-9B44-B62D-2FC45092A5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C6629-E86B-4045-8A76-FAF98A43F99D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4C39-63C7-9B44-B62D-2FC45092A5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C6629-E86B-4045-8A76-FAF98A43F99D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4C39-63C7-9B44-B62D-2FC45092A5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C6629-E86B-4045-8A76-FAF98A43F99D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34C39-63C7-9B44-B62D-2FC45092A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558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  <p:sldLayoutId id="2147483786" r:id="rId13"/>
    <p:sldLayoutId id="2147483787" r:id="rId14"/>
    <p:sldLayoutId id="2147483788" r:id="rId15"/>
    <p:sldLayoutId id="2147483789" r:id="rId16"/>
    <p:sldLayoutId id="2147483790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maps/place/Northeast+Washington+Fair+Grounds/@48.542248,-117.9193497,15z/data=!4m5!3m4!1s0x53628787eeda9c8d:0x7911bc71fa710b57!8m2!3d48.5422444!4d-117.910595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control" Target="../activeX/activeX2.xml"/><Relationship Id="rId7" Type="http://schemas.openxmlformats.org/officeDocument/2006/relationships/control" Target="../activeX/activeX6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control" Target="../activeX/activeX5.xml"/><Relationship Id="rId5" Type="http://schemas.openxmlformats.org/officeDocument/2006/relationships/control" Target="../activeX/activeX4.xml"/><Relationship Id="rId4" Type="http://schemas.openxmlformats.org/officeDocument/2006/relationships/control" Target="../activeX/activeX3.xml"/><Relationship Id="rId9" Type="http://schemas.openxmlformats.org/officeDocument/2006/relationships/image" Target="../media/image9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spokanebicycleclub.org/resources/Documents/Tours/Colville/Williams_LK_-_Evans_-_Hwy_25_Loop.pdf" TargetMode="External"/><Relationship Id="rId2" Type="http://schemas.openxmlformats.org/officeDocument/2006/relationships/hyperlink" Target="http://spokanebicycleclub.org/resources/ToursAndRides/Colvile%20tour/Colville-_Douglas_Falls_Loop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spokanebicycleclub.org/resources/Documents/Tours/Colville/Colvelo_48-6%20(1).pdf" TargetMode="External"/><Relationship Id="rId2" Type="http://schemas.openxmlformats.org/officeDocument/2006/relationships/hyperlink" Target="http://spokanebicycleclub.org/resources/Documents/Tours/Colville/Colville-Addy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d.docs.live.net/3173fabdf9c67c85/SBC%20Colville%20Tour/Colvelo_37-9_THE_Colvlle_Loop.pdf" TargetMode="External"/><Relationship Id="rId2" Type="http://schemas.openxmlformats.org/officeDocument/2006/relationships/hyperlink" Target="http://spokanebicycleclub.org/resources/Documents/Tours/Colville/Colville%20valley%20route%20-B.pdf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spokanebicycleclub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maps/place/Mobile+Ranch+Park/@48.5422484,-117.9281045,14z/data=!4m12!1m6!3m5!1s0x53628787eeda9c8d:0x7911bc71fa710b57!2sNortheast+Washington+Fair+Grounds!8m2!3d48.5422444!4d-117.910595!3m4!1s0x0:0x6d9ea66142cdef92!8m2!3d48.5341338!4d-117.9069579" TargetMode="External"/><Relationship Id="rId2" Type="http://schemas.openxmlformats.org/officeDocument/2006/relationships/hyperlink" Target="https://www.google.com/maps/dir/Spokane,+WA/Colville,+WA+99114/@48.1005774,-118.186786,9z/data=!3m1!4b1!4m14!4m13!1m5!1m1!1s0x549e185c30bbe7e5:0xddfcc9d60b84d9b1!2m2!1d-117.4260465!2d47.6587802!1m5!1m1!1s0x5362878add7b8c51:0x6fe5d8110f829d68!2m2!1d-117.9009545!2d48.5449971!3e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sclimatedata.com/climate/colville/washington/united-states/uswa060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Welcome and Introduction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Colville, WA Spoke &amp; </a:t>
            </a:r>
            <a:r>
              <a:rPr lang="en-US" dirty="0" err="1"/>
              <a:t>Hup</a:t>
            </a:r>
            <a:r>
              <a:rPr lang="en-US" dirty="0"/>
              <a:t> Tour</a:t>
            </a:r>
          </a:p>
          <a:p>
            <a:r>
              <a:rPr lang="en-US" dirty="0"/>
              <a:t>September 14 – 16, 2018</a:t>
            </a:r>
          </a:p>
          <a:p>
            <a:r>
              <a:rPr lang="en-US" dirty="0"/>
              <a:t>Gerry Bergstrom</a:t>
            </a:r>
          </a:p>
        </p:txBody>
      </p:sp>
    </p:spTree>
    <p:extLst>
      <p:ext uri="{BB962C8B-B14F-4D97-AF65-F5344CB8AC3E}">
        <p14:creationId xmlns:p14="http://schemas.microsoft.com/office/powerpoint/2010/main" val="21364195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791FE-02A4-4B6A-9E3B-5A34D6106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Accomodations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4D997-67AB-40A5-9257-4BA658780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Benney’s</a:t>
            </a:r>
            <a:r>
              <a:rPr lang="en-US" dirty="0"/>
              <a:t> Colville Inn</a:t>
            </a:r>
          </a:p>
          <a:p>
            <a:r>
              <a:rPr lang="en-US" dirty="0"/>
              <a:t>Comfort Inn</a:t>
            </a:r>
          </a:p>
          <a:p>
            <a:r>
              <a:rPr lang="en-US" dirty="0"/>
              <a:t>Free Camping: Eastern Washington State Fairgrounds (in town)</a:t>
            </a:r>
          </a:p>
        </p:txBody>
      </p:sp>
    </p:spTree>
    <p:extLst>
      <p:ext uri="{BB962C8B-B14F-4D97-AF65-F5344CB8AC3E}">
        <p14:creationId xmlns:p14="http://schemas.microsoft.com/office/powerpoint/2010/main" val="12649759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D1778-4617-4795-A2B4-923A45803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5CB23-B183-4F16-87DB-3F7F4A39D3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Friday, September 14</a:t>
            </a:r>
            <a:r>
              <a:rPr lang="en-US" baseline="30000" dirty="0"/>
              <a:t>th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Ride starts at 10:00 AM at Eastern WA State Fairgrounds (Click </a:t>
            </a:r>
            <a:r>
              <a:rPr lang="en-US" dirty="0">
                <a:hlinkClick r:id="rId2"/>
              </a:rPr>
              <a:t>HERE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Group dinner at Stephanie’s </a:t>
            </a:r>
            <a:r>
              <a:rPr lang="en-US" dirty="0" err="1"/>
              <a:t>Oakstreet</a:t>
            </a:r>
            <a:r>
              <a:rPr lang="en-US" dirty="0"/>
              <a:t> Grill (details to follow)</a:t>
            </a:r>
          </a:p>
          <a:p>
            <a:r>
              <a:rPr lang="en-US" dirty="0"/>
              <a:t>Saturday, September 15</a:t>
            </a:r>
            <a:r>
              <a:rPr lang="en-US" baseline="30000" dirty="0"/>
              <a:t>th</a:t>
            </a:r>
            <a:endParaRPr lang="en-US" dirty="0"/>
          </a:p>
          <a:p>
            <a:pPr lvl="1"/>
            <a:r>
              <a:rPr lang="en-US" dirty="0"/>
              <a:t>Ride starts at 9:00 AM at Eastern State Fairgrounds</a:t>
            </a:r>
          </a:p>
          <a:p>
            <a:r>
              <a:rPr lang="en-US" dirty="0"/>
              <a:t>Sunday, </a:t>
            </a:r>
            <a:r>
              <a:rPr lang="en-US" dirty="0" err="1"/>
              <a:t>Septermber</a:t>
            </a:r>
            <a:r>
              <a:rPr lang="en-US" dirty="0"/>
              <a:t> 16</a:t>
            </a:r>
            <a:r>
              <a:rPr lang="en-US" baseline="30000" dirty="0"/>
              <a:t>th</a:t>
            </a:r>
            <a:endParaRPr lang="en-US" dirty="0"/>
          </a:p>
          <a:p>
            <a:pPr lvl="1"/>
            <a:r>
              <a:rPr lang="en-US" dirty="0"/>
              <a:t>Ride starts at 9:00 AM at Eastern State Fairgrounds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						</a:t>
            </a:r>
          </a:p>
        </p:txBody>
      </p:sp>
    </p:spTree>
    <p:extLst>
      <p:ext uri="{BB962C8B-B14F-4D97-AF65-F5344CB8AC3E}">
        <p14:creationId xmlns:p14="http://schemas.microsoft.com/office/powerpoint/2010/main" val="1632331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Routes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FC7DFA0-2079-428F-94D4-C5B77ECF04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Route Options: (as advertised)</a:t>
            </a:r>
          </a:p>
          <a:p>
            <a:pPr lvl="1"/>
            <a:r>
              <a:rPr lang="en-US" dirty="0"/>
              <a:t>25 to 35 miles and leisurely pace (10 - 12)</a:t>
            </a:r>
            <a:endParaRPr lang="en-US" sz="2800" dirty="0"/>
          </a:p>
          <a:p>
            <a:pPr lvl="1"/>
            <a:r>
              <a:rPr lang="en-US" dirty="0"/>
              <a:t>40 to 60 miles at steady pace (12 - 14)</a:t>
            </a:r>
            <a:endParaRPr lang="en-US" sz="2800" dirty="0"/>
          </a:p>
          <a:p>
            <a:pPr lvl="1"/>
            <a:endParaRPr lang="en-US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361CC987-E195-43F8-9F49-0B1DE318E8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New Item 1</a:t>
            </a:r>
            <a:endParaRPr kumimoji="0" lang="en-US" altLang="en-US" sz="5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25 to 35 miles and leisurely pace (10 - 12)</a:t>
            </a:r>
            <a:endParaRPr kumimoji="0" lang="en-US" altLang="en-US" sz="5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40 to 60 miles at steady pace (12 - 14)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9F206C59-71B9-4F12-B633-9BBC732DA7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New Item 1</a:t>
            </a:r>
            <a:endParaRPr kumimoji="0" lang="en-US" altLang="en-US" sz="5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25 to 35 miles and leisurely pace (10 - 12)</a:t>
            </a:r>
            <a:endParaRPr kumimoji="0" lang="en-US" altLang="en-US" sz="5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40 to 60 miles at steady pace (12 - 14)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26" name="HTMLCheckbox1" r:id="rId2" imgW="271440" imgH="295200"/>
        </mc:Choice>
        <mc:Fallback>
          <p:control name="HTMLCheckbox1" r:id="rId2" imgW="271440" imgH="295200">
            <p:pic>
              <p:nvPicPr>
                <p:cNvPr id="7" name="HTMLCheckbox1">
                  <a:extLst>
                    <a:ext uri="{FF2B5EF4-FFF2-40B4-BE49-F238E27FC236}">
                      <a16:creationId xmlns:a16="http://schemas.microsoft.com/office/drawing/2014/main" id="{F0E4C320-FE99-40DE-8BA2-C539F1DE8E38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9"/>
                <a:srcRect/>
                <a:stretch>
                  <a:fillRect/>
                </a:stretch>
              </p:blipFill>
              <p:spPr bwMode="auto">
                <a:xfrm>
                  <a:off x="152400" y="152400"/>
                  <a:ext cx="1371600" cy="295275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27" name="HTMLCheckbox2" r:id="rId3" imgW="271440" imgH="295200"/>
        </mc:Choice>
        <mc:Fallback>
          <p:control name="HTMLCheckbox2" r:id="rId3" imgW="271440" imgH="295200">
            <p:pic>
              <p:nvPicPr>
                <p:cNvPr id="8" name="HTMLCheckbox2">
                  <a:extLst>
                    <a:ext uri="{FF2B5EF4-FFF2-40B4-BE49-F238E27FC236}">
                      <a16:creationId xmlns:a16="http://schemas.microsoft.com/office/drawing/2014/main" id="{03D95167-D8E3-4ECF-8B52-C69CF0A738AA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9"/>
                <a:srcRect/>
                <a:stretch>
                  <a:fillRect/>
                </a:stretch>
              </p:blipFill>
              <p:spPr bwMode="auto">
                <a:xfrm>
                  <a:off x="152400" y="152400"/>
                  <a:ext cx="1371600" cy="295275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28" name="HTMLCheckbox3" r:id="rId4" imgW="271440" imgH="295200"/>
        </mc:Choice>
        <mc:Fallback>
          <p:control name="HTMLCheckbox3" r:id="rId4" imgW="271440" imgH="295200">
            <p:pic>
              <p:nvPicPr>
                <p:cNvPr id="9" name="HTMLCheckbox3">
                  <a:extLst>
                    <a:ext uri="{FF2B5EF4-FFF2-40B4-BE49-F238E27FC236}">
                      <a16:creationId xmlns:a16="http://schemas.microsoft.com/office/drawing/2014/main" id="{C964B40F-BB42-4F2C-9A3E-B0F47310557D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9"/>
                <a:srcRect/>
                <a:stretch>
                  <a:fillRect/>
                </a:stretch>
              </p:blipFill>
              <p:spPr bwMode="auto">
                <a:xfrm>
                  <a:off x="152400" y="152400"/>
                  <a:ext cx="1371600" cy="295275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29" name="HTMLCheckbox4" r:id="rId5" imgW="271440" imgH="295200"/>
        </mc:Choice>
        <mc:Fallback>
          <p:control name="HTMLCheckbox4" r:id="rId5" imgW="271440" imgH="295200">
            <p:pic>
              <p:nvPicPr>
                <p:cNvPr id="11" name="HTMLCheckbox4">
                  <a:extLst>
                    <a:ext uri="{FF2B5EF4-FFF2-40B4-BE49-F238E27FC236}">
                      <a16:creationId xmlns:a16="http://schemas.microsoft.com/office/drawing/2014/main" id="{8713192D-49DC-491E-947A-7E394B2010BA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9"/>
                <a:srcRect/>
                <a:stretch>
                  <a:fillRect/>
                </a:stretch>
              </p:blipFill>
              <p:spPr bwMode="auto">
                <a:xfrm>
                  <a:off x="152400" y="152400"/>
                  <a:ext cx="1371600" cy="295275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30" name="HTMLCheckbox5" r:id="rId6" imgW="271440" imgH="295200"/>
        </mc:Choice>
        <mc:Fallback>
          <p:control name="HTMLCheckbox5" r:id="rId6" imgW="271440" imgH="295200">
            <p:pic>
              <p:nvPicPr>
                <p:cNvPr id="12" name="HTMLCheckbox5">
                  <a:extLst>
                    <a:ext uri="{FF2B5EF4-FFF2-40B4-BE49-F238E27FC236}">
                      <a16:creationId xmlns:a16="http://schemas.microsoft.com/office/drawing/2014/main" id="{66515F99-82E0-4217-8CF1-A5F91EAB64FB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9"/>
                <a:srcRect/>
                <a:stretch>
                  <a:fillRect/>
                </a:stretch>
              </p:blipFill>
              <p:spPr bwMode="auto">
                <a:xfrm>
                  <a:off x="152400" y="152400"/>
                  <a:ext cx="1371600" cy="295275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31" name="HTMLCheckbox6" r:id="rId7" imgW="271440" imgH="295200"/>
        </mc:Choice>
        <mc:Fallback>
          <p:control name="HTMLCheckbox6" r:id="rId7" imgW="271440" imgH="295200">
            <p:pic>
              <p:nvPicPr>
                <p:cNvPr id="13" name="HTMLCheckbox6">
                  <a:extLst>
                    <a:ext uri="{FF2B5EF4-FFF2-40B4-BE49-F238E27FC236}">
                      <a16:creationId xmlns:a16="http://schemas.microsoft.com/office/drawing/2014/main" id="{B14EA3D6-C0BC-42FF-B36D-018DF747014A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9"/>
                <a:srcRect/>
                <a:stretch>
                  <a:fillRect/>
                </a:stretch>
              </p:blipFill>
              <p:spPr bwMode="auto">
                <a:xfrm>
                  <a:off x="152400" y="152400"/>
                  <a:ext cx="1371600" cy="295275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652176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710A6-FAD5-4BAA-A738-B63AB7E8B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Day one routes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5816C9-A217-45F8-954A-CC64095DF5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Short Route: Douglas Falls Loop (20.7 miles / 850’ elevation gain</a:t>
            </a:r>
          </a:p>
          <a:p>
            <a:pPr lvl="1"/>
            <a:r>
              <a:rPr lang="en-US" dirty="0"/>
              <a:t>Click </a:t>
            </a:r>
            <a:r>
              <a:rPr lang="en-US" dirty="0">
                <a:hlinkClick r:id="rId2"/>
              </a:rPr>
              <a:t>HERE</a:t>
            </a:r>
            <a:r>
              <a:rPr lang="en-US" dirty="0"/>
              <a:t> for map and cue sheet</a:t>
            </a:r>
          </a:p>
          <a:p>
            <a:r>
              <a:rPr lang="en-US" dirty="0"/>
              <a:t>Long Route: Williams Lake – Evans Highway Loop (41.5 Miles / 1779 elevation gain</a:t>
            </a:r>
          </a:p>
          <a:p>
            <a:pPr lvl="1"/>
            <a:r>
              <a:rPr lang="en-US" dirty="0"/>
              <a:t>Click </a:t>
            </a:r>
            <a:r>
              <a:rPr lang="en-US" dirty="0">
                <a:hlinkClick r:id="rId3"/>
              </a:rPr>
              <a:t>HERE</a:t>
            </a:r>
            <a:r>
              <a:rPr lang="en-US" dirty="0"/>
              <a:t> for map and cue sheet</a:t>
            </a:r>
          </a:p>
        </p:txBody>
      </p:sp>
    </p:spTree>
    <p:extLst>
      <p:ext uri="{BB962C8B-B14F-4D97-AF65-F5344CB8AC3E}">
        <p14:creationId xmlns:p14="http://schemas.microsoft.com/office/powerpoint/2010/main" val="9633315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F2210-1C4F-48FC-B4FE-153474C88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Day Two Routes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6CDB1B-4A6B-4B42-8FD4-6780402EA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Short Route: Colville ADDY: 31.5 / 1,213’ elevation gain</a:t>
            </a:r>
          </a:p>
          <a:p>
            <a:pPr lvl="1"/>
            <a:r>
              <a:rPr lang="en-US" dirty="0"/>
              <a:t>Click </a:t>
            </a:r>
            <a:r>
              <a:rPr lang="en-US" dirty="0">
                <a:hlinkClick r:id="rId2"/>
              </a:rPr>
              <a:t>HERE</a:t>
            </a:r>
            <a:r>
              <a:rPr lang="en-US" dirty="0"/>
              <a:t> for map and cue sheet</a:t>
            </a:r>
          </a:p>
          <a:p>
            <a:r>
              <a:rPr lang="en-US" dirty="0"/>
              <a:t>Long Route: </a:t>
            </a:r>
            <a:r>
              <a:rPr lang="en-US" dirty="0" err="1"/>
              <a:t>Colvello</a:t>
            </a:r>
            <a:r>
              <a:rPr lang="en-US" dirty="0"/>
              <a:t> 48.6: 48.6 miles / 3,233’ elevation gain</a:t>
            </a:r>
          </a:p>
          <a:p>
            <a:pPr lvl="1"/>
            <a:r>
              <a:rPr lang="en-US" dirty="0"/>
              <a:t>Click </a:t>
            </a:r>
            <a:r>
              <a:rPr lang="en-US" dirty="0">
                <a:hlinkClick r:id="rId3"/>
              </a:rPr>
              <a:t>HERE</a:t>
            </a:r>
            <a:r>
              <a:rPr lang="en-US" dirty="0"/>
              <a:t> for map and cue sheet</a:t>
            </a:r>
          </a:p>
        </p:txBody>
      </p:sp>
    </p:spTree>
    <p:extLst>
      <p:ext uri="{BB962C8B-B14F-4D97-AF65-F5344CB8AC3E}">
        <p14:creationId xmlns:p14="http://schemas.microsoft.com/office/powerpoint/2010/main" val="27760589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230DA-05D3-4FB2-BC78-96B7878D3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Day Three Route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140A83-38A4-4BFC-A4D9-DF6467021D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Short </a:t>
            </a:r>
            <a:r>
              <a:rPr lang="en-US" dirty="0" err="1"/>
              <a:t>Route:Colville</a:t>
            </a:r>
            <a:r>
              <a:rPr lang="en-US" dirty="0"/>
              <a:t> Valley Route: 26 miles / 904’ elevation gain</a:t>
            </a:r>
          </a:p>
          <a:p>
            <a:pPr lvl="1"/>
            <a:r>
              <a:rPr lang="en-US" dirty="0"/>
              <a:t>Click </a:t>
            </a:r>
            <a:r>
              <a:rPr lang="en-US" dirty="0">
                <a:hlinkClick r:id="rId2"/>
              </a:rPr>
              <a:t>HERE</a:t>
            </a:r>
            <a:r>
              <a:rPr lang="en-US" dirty="0"/>
              <a:t> for map and cue sheet</a:t>
            </a:r>
          </a:p>
          <a:p>
            <a:r>
              <a:rPr lang="en-US" dirty="0"/>
              <a:t>Long Route: </a:t>
            </a:r>
            <a:r>
              <a:rPr lang="en-US" dirty="0" err="1"/>
              <a:t>Colvello</a:t>
            </a:r>
            <a:r>
              <a:rPr lang="en-US" dirty="0"/>
              <a:t> 37.9 miles / 1694’ elevation gain</a:t>
            </a:r>
          </a:p>
          <a:p>
            <a:pPr lvl="1"/>
            <a:r>
              <a:rPr lang="en-US" dirty="0"/>
              <a:t>Click </a:t>
            </a:r>
            <a:r>
              <a:rPr lang="en-US" dirty="0">
                <a:hlinkClick r:id="rId3"/>
              </a:rPr>
              <a:t>HERE</a:t>
            </a:r>
            <a:r>
              <a:rPr lang="en-US" dirty="0"/>
              <a:t> for map and cue sheet</a:t>
            </a:r>
          </a:p>
        </p:txBody>
      </p:sp>
    </p:spTree>
    <p:extLst>
      <p:ext uri="{BB962C8B-B14F-4D97-AF65-F5344CB8AC3E}">
        <p14:creationId xmlns:p14="http://schemas.microsoft.com/office/powerpoint/2010/main" val="32573725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A41E9-AA68-4C23-9AA2-5021F3882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ED7E27-2317-43F7-A9DD-895F3970C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planning documents go to </a:t>
            </a:r>
            <a:r>
              <a:rPr lang="en-US" dirty="0">
                <a:hlinkClick r:id="rId2"/>
              </a:rPr>
              <a:t>Spokanebicycleclub.org</a:t>
            </a:r>
            <a:r>
              <a:rPr lang="en-US" dirty="0"/>
              <a:t> home page</a:t>
            </a:r>
          </a:p>
          <a:p>
            <a:pPr lvl="1"/>
            <a:r>
              <a:rPr lang="en-US" dirty="0"/>
              <a:t>Planning meeting document (this presentation)</a:t>
            </a:r>
          </a:p>
          <a:p>
            <a:pPr lvl="1"/>
            <a:r>
              <a:rPr lang="en-US" dirty="0"/>
              <a:t>Route PDFs</a:t>
            </a:r>
          </a:p>
        </p:txBody>
      </p:sp>
    </p:spTree>
    <p:extLst>
      <p:ext uri="{BB962C8B-B14F-4D97-AF65-F5344CB8AC3E}">
        <p14:creationId xmlns:p14="http://schemas.microsoft.com/office/powerpoint/2010/main" val="260456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4670"/>
          </a:xfrm>
        </p:spPr>
        <p:txBody>
          <a:bodyPr/>
          <a:lstStyle/>
          <a:p>
            <a:r>
              <a:rPr lang="en-US" dirty="0"/>
              <a:t>Discussion</a:t>
            </a:r>
            <a:r>
              <a:rPr lang="en-US" baseline="0" dirty="0"/>
              <a:t>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6614" y="2017877"/>
            <a:ext cx="8596668" cy="480529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Concept</a:t>
            </a:r>
          </a:p>
          <a:p>
            <a:r>
              <a:rPr lang="en-US" dirty="0"/>
              <a:t>Location</a:t>
            </a:r>
          </a:p>
          <a:p>
            <a:r>
              <a:rPr lang="en-US" dirty="0"/>
              <a:t>Group Dinner</a:t>
            </a:r>
          </a:p>
          <a:p>
            <a:r>
              <a:rPr lang="en-US" dirty="0"/>
              <a:t>Weather in Colville in Mid September</a:t>
            </a:r>
          </a:p>
          <a:p>
            <a:r>
              <a:rPr lang="en-US" dirty="0"/>
              <a:t>Overnight accommodations </a:t>
            </a:r>
            <a:r>
              <a:rPr lang="mr-IN" dirty="0"/>
              <a:t>–</a:t>
            </a:r>
            <a:endParaRPr lang="en-US" dirty="0"/>
          </a:p>
          <a:p>
            <a:r>
              <a:rPr lang="en-US" dirty="0"/>
              <a:t>Arrival Date: </a:t>
            </a:r>
          </a:p>
          <a:p>
            <a:pPr lvl="1"/>
            <a:r>
              <a:rPr lang="en-US" dirty="0"/>
              <a:t>day one ride start</a:t>
            </a:r>
          </a:p>
          <a:p>
            <a:pPr lvl="1"/>
            <a:r>
              <a:rPr lang="en-US" dirty="0"/>
              <a:t>Ride Start Date: day two</a:t>
            </a:r>
          </a:p>
          <a:p>
            <a:pPr lvl="1"/>
            <a:r>
              <a:rPr lang="en-US" dirty="0"/>
              <a:t>Last day: day three</a:t>
            </a:r>
          </a:p>
          <a:p>
            <a:pPr lvl="1"/>
            <a:r>
              <a:rPr lang="en-US" dirty="0"/>
              <a:t>Getting to the start : Eastern Washington Fair Grounds</a:t>
            </a:r>
          </a:p>
          <a:p>
            <a:r>
              <a:rPr lang="en-US" dirty="0"/>
              <a:t>SAG support &amp; Satellite Phones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Links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86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SBC Tour Hub and Spoke Concept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DEF547A-4169-4534-9790-022FC18C125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Routes </a:t>
            </a:r>
            <a:r>
              <a:rPr lang="en-US" dirty="0" err="1"/>
              <a:t>eminate</a:t>
            </a:r>
            <a:r>
              <a:rPr lang="en-US" dirty="0"/>
              <a:t> from central location</a:t>
            </a:r>
          </a:p>
          <a:p>
            <a:r>
              <a:rPr lang="en-US" dirty="0"/>
              <a:t>Routes offered based upon distance and pace </a:t>
            </a:r>
            <a:r>
              <a:rPr lang="en-US" dirty="0" err="1"/>
              <a:t>preferance</a:t>
            </a:r>
            <a:endParaRPr lang="en-US" dirty="0"/>
          </a:p>
        </p:txBody>
      </p:sp>
      <p:pic>
        <p:nvPicPr>
          <p:cNvPr id="11" name="Content Placeholder 10" descr="A close up of a sign&#10;&#10;Description generated with high confidence">
            <a:extLst>
              <a:ext uri="{FF2B5EF4-FFF2-40B4-BE49-F238E27FC236}">
                <a16:creationId xmlns:a16="http://schemas.microsoft.com/office/drawing/2014/main" id="{0D75A860-3098-49F1-B4EA-8E622E354A9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324628" y="2927697"/>
            <a:ext cx="3240031" cy="2417069"/>
          </a:xfrm>
        </p:spPr>
      </p:pic>
      <p:sp>
        <p:nvSpPr>
          <p:cNvPr id="5" name="AutoShape 2" descr="Image result for spoke and hub">
            <a:extLst>
              <a:ext uri="{FF2B5EF4-FFF2-40B4-BE49-F238E27FC236}">
                <a16:creationId xmlns:a16="http://schemas.microsoft.com/office/drawing/2014/main" id="{16752CA6-7C85-47D0-A8DD-9ED3B781B66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57749" y="2509838"/>
            <a:ext cx="4696345" cy="3486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Image result for spoke and hub">
            <a:extLst>
              <a:ext uri="{FF2B5EF4-FFF2-40B4-BE49-F238E27FC236}">
                <a16:creationId xmlns:a16="http://schemas.microsoft.com/office/drawing/2014/main" id="{72B3D034-2840-4934-AEC5-4E21A636855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57749" y="2336872"/>
            <a:ext cx="4848821" cy="3599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446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is Colville, WA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Map and travel time: Click </a:t>
            </a:r>
            <a:r>
              <a:rPr lang="en-US" dirty="0">
                <a:hlinkClick r:id="rId2"/>
              </a:rPr>
              <a:t>Here</a:t>
            </a:r>
            <a:endParaRPr lang="en-US" dirty="0"/>
          </a:p>
          <a:p>
            <a:r>
              <a:rPr lang="en-US" dirty="0"/>
              <a:t>Arrive in time for ride start (10:00 AM </a:t>
            </a:r>
            <a:r>
              <a:rPr lang="en-US" dirty="0" err="1"/>
              <a:t>shart</a:t>
            </a:r>
            <a:r>
              <a:rPr lang="en-US" dirty="0"/>
              <a:t>)</a:t>
            </a:r>
          </a:p>
          <a:p>
            <a:r>
              <a:rPr lang="en-US" dirty="0"/>
              <a:t>Ride Start: Eastern Washington Fairgrounds (Click </a:t>
            </a:r>
            <a:r>
              <a:rPr lang="en-US" dirty="0">
                <a:hlinkClick r:id="rId3"/>
              </a:rPr>
              <a:t>HERE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43108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DECB7-A4C0-4F9B-B708-15E916E26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Dinner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E6CA97-6C49-4C28-9DBD-30EF305993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Date: September 14</a:t>
            </a:r>
            <a:r>
              <a:rPr lang="en-US" baseline="30000" dirty="0"/>
              <a:t>th</a:t>
            </a:r>
            <a:endParaRPr lang="en-US" dirty="0"/>
          </a:p>
          <a:p>
            <a:r>
              <a:rPr lang="en-US" dirty="0"/>
              <a:t>Day: Friday</a:t>
            </a:r>
          </a:p>
          <a:p>
            <a:r>
              <a:rPr lang="en-US" dirty="0"/>
              <a:t>Time: 6:00 PM</a:t>
            </a:r>
          </a:p>
          <a:p>
            <a:r>
              <a:rPr lang="en-US" dirty="0"/>
              <a:t>Location:</a:t>
            </a:r>
          </a:p>
          <a:p>
            <a:pPr lvl="1"/>
            <a:r>
              <a:rPr lang="en-US" dirty="0" err="1"/>
              <a:t>Staphanie’s</a:t>
            </a:r>
            <a:r>
              <a:rPr lang="en-US" dirty="0"/>
              <a:t> </a:t>
            </a:r>
            <a:r>
              <a:rPr lang="en-US" dirty="0" err="1"/>
              <a:t>Oakstreet</a:t>
            </a:r>
            <a:r>
              <a:rPr lang="en-US" dirty="0"/>
              <a:t> Grill</a:t>
            </a:r>
          </a:p>
          <a:p>
            <a:pPr lvl="1"/>
            <a:r>
              <a:rPr lang="en-US" dirty="0"/>
              <a:t>225 E 1st Ave, Colville, WA 99114</a:t>
            </a:r>
          </a:p>
        </p:txBody>
      </p:sp>
    </p:spTree>
    <p:extLst>
      <p:ext uri="{BB962C8B-B14F-4D97-AF65-F5344CB8AC3E}">
        <p14:creationId xmlns:p14="http://schemas.microsoft.com/office/powerpoint/2010/main" val="175665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49DA5-2CC0-436F-B67F-A97DF831D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Colville Weather 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493288-96B2-41D0-8389-4AA9FA430D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Wind speed</a:t>
            </a:r>
          </a:p>
          <a:p>
            <a:r>
              <a:rPr lang="en-US" dirty="0"/>
              <a:t>Precipitation</a:t>
            </a:r>
          </a:p>
          <a:p>
            <a:r>
              <a:rPr lang="en-US" dirty="0"/>
              <a:t>Temperatures</a:t>
            </a:r>
          </a:p>
        </p:txBody>
      </p:sp>
    </p:spTree>
    <p:extLst>
      <p:ext uri="{BB962C8B-B14F-4D97-AF65-F5344CB8AC3E}">
        <p14:creationId xmlns:p14="http://schemas.microsoft.com/office/powerpoint/2010/main" val="112950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Average Wind Speed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8958D06-4C36-47E9-B52C-1F27E482B0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16113" y="2707481"/>
            <a:ext cx="714375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166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Average Rain Fall: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2539CE0-BF95-4216-BEB8-7E70FFFEAB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16113" y="2707481"/>
            <a:ext cx="7143750" cy="2857500"/>
          </a:xfrm>
          <a:prstGeom prst="rect">
            <a:avLst/>
          </a:prstGeom>
        </p:spPr>
      </p:pic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id="{2F0BC9CB-97D8-40FA-80F9-69FF24B5A8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68513" y="2859881"/>
            <a:ext cx="714375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369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Average Temperatures</a:t>
            </a:r>
          </a:p>
        </p:txBody>
      </p:sp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3554A181-02BC-48C1-9EA4-273D281B075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81038" y="2336800"/>
          <a:ext cx="9613898" cy="23040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3414">
                  <a:extLst>
                    <a:ext uri="{9D8B030D-6E8A-4147-A177-3AD203B41FA5}">
                      <a16:colId xmlns:a16="http://schemas.microsoft.com/office/drawing/2014/main" val="3915834056"/>
                    </a:ext>
                  </a:extLst>
                </a:gridCol>
                <a:gridCol w="1373414">
                  <a:extLst>
                    <a:ext uri="{9D8B030D-6E8A-4147-A177-3AD203B41FA5}">
                      <a16:colId xmlns:a16="http://schemas.microsoft.com/office/drawing/2014/main" val="1959811128"/>
                    </a:ext>
                  </a:extLst>
                </a:gridCol>
                <a:gridCol w="1373414">
                  <a:extLst>
                    <a:ext uri="{9D8B030D-6E8A-4147-A177-3AD203B41FA5}">
                      <a16:colId xmlns:a16="http://schemas.microsoft.com/office/drawing/2014/main" val="3872609948"/>
                    </a:ext>
                  </a:extLst>
                </a:gridCol>
                <a:gridCol w="1373414">
                  <a:extLst>
                    <a:ext uri="{9D8B030D-6E8A-4147-A177-3AD203B41FA5}">
                      <a16:colId xmlns:a16="http://schemas.microsoft.com/office/drawing/2014/main" val="3525959756"/>
                    </a:ext>
                  </a:extLst>
                </a:gridCol>
                <a:gridCol w="1373414">
                  <a:extLst>
                    <a:ext uri="{9D8B030D-6E8A-4147-A177-3AD203B41FA5}">
                      <a16:colId xmlns:a16="http://schemas.microsoft.com/office/drawing/2014/main" val="1645371712"/>
                    </a:ext>
                  </a:extLst>
                </a:gridCol>
                <a:gridCol w="1373414">
                  <a:extLst>
                    <a:ext uri="{9D8B030D-6E8A-4147-A177-3AD203B41FA5}">
                      <a16:colId xmlns:a16="http://schemas.microsoft.com/office/drawing/2014/main" val="1958801216"/>
                    </a:ext>
                  </a:extLst>
                </a:gridCol>
                <a:gridCol w="1373414">
                  <a:extLst>
                    <a:ext uri="{9D8B030D-6E8A-4147-A177-3AD203B41FA5}">
                      <a16:colId xmlns:a16="http://schemas.microsoft.com/office/drawing/2014/main" val="17820774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1F1F1F"/>
                          </a:solidFill>
                          <a:effectLst/>
                          <a:latin typeface="Arial" panose="020B0604020202020204" pitchFamily="34" charset="0"/>
                        </a:rPr>
                        <a:t>Jul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1F1F1F"/>
                          </a:solidFill>
                          <a:effectLst/>
                          <a:latin typeface="Arial" panose="020B0604020202020204" pitchFamily="34" charset="0"/>
                        </a:rPr>
                        <a:t>Aug</a:t>
                      </a:r>
                    </a:p>
                  </a:txBody>
                  <a:tcPr marL="4763" marR="4763" marT="4763" marB="9525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1F1F1F"/>
                          </a:solidFill>
                          <a:effectLst/>
                          <a:latin typeface="Arial" panose="020B0604020202020204" pitchFamily="34" charset="0"/>
                        </a:rPr>
                        <a:t>Sep</a:t>
                      </a:r>
                    </a:p>
                  </a:txBody>
                  <a:tcPr marL="4763" marR="4763" marT="4763" marB="9525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1F1F1F"/>
                          </a:solidFill>
                          <a:effectLst/>
                          <a:latin typeface="Arial" panose="020B0604020202020204" pitchFamily="34" charset="0"/>
                        </a:rPr>
                        <a:t>Oct</a:t>
                      </a:r>
                    </a:p>
                  </a:txBody>
                  <a:tcPr marL="4763" marR="4763" marT="4763" marB="9525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1F1F1F"/>
                          </a:solidFill>
                          <a:effectLst/>
                          <a:latin typeface="Arial" panose="020B0604020202020204" pitchFamily="34" charset="0"/>
                        </a:rPr>
                        <a:t>Nov</a:t>
                      </a:r>
                    </a:p>
                  </a:txBody>
                  <a:tcPr marL="4763" marR="4763" marT="4763" marB="9525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1F1F1F"/>
                          </a:solidFill>
                          <a:effectLst/>
                          <a:latin typeface="Arial" panose="020B0604020202020204" pitchFamily="34" charset="0"/>
                        </a:rPr>
                        <a:t>Dec</a:t>
                      </a:r>
                    </a:p>
                  </a:txBody>
                  <a:tcPr marL="4763" marR="4763" marT="4763" marB="95250" anchor="ctr"/>
                </a:tc>
                <a:extLst>
                  <a:ext uri="{0D108BD9-81ED-4DB2-BD59-A6C34878D82A}">
                    <a16:rowId xmlns:a16="http://schemas.microsoft.com/office/drawing/2014/main" val="41649597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>
                          <a:solidFill>
                            <a:srgbClr val="1F1F1F"/>
                          </a:solidFill>
                          <a:effectLst/>
                          <a:latin typeface="Arial" panose="020B0604020202020204" pitchFamily="34" charset="0"/>
                        </a:rPr>
                        <a:t>Average high in °F: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993333"/>
                          </a:solidFill>
                          <a:effectLst/>
                          <a:latin typeface="Arial" panose="020B0604020202020204" pitchFamily="34" charset="0"/>
                        </a:rPr>
                        <a:t>87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993333"/>
                          </a:solidFill>
                          <a:effectLst/>
                          <a:latin typeface="Arial" panose="020B0604020202020204" pitchFamily="34" charset="0"/>
                        </a:rPr>
                        <a:t>88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993333"/>
                          </a:solidFill>
                          <a:effectLst/>
                          <a:latin typeface="Arial" panose="020B0604020202020204" pitchFamily="34" charset="0"/>
                        </a:rPr>
                        <a:t>78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993333"/>
                          </a:solidFill>
                          <a:effectLst/>
                          <a:latin typeface="Arial" panose="020B0604020202020204" pitchFamily="34" charset="0"/>
                        </a:rPr>
                        <a:t>62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993333"/>
                          </a:solidFill>
                          <a:effectLst/>
                          <a:latin typeface="Arial" panose="020B0604020202020204" pitchFamily="34" charset="0"/>
                        </a:rPr>
                        <a:t>43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993333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27670069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>
                          <a:solidFill>
                            <a:srgbClr val="1F1F1F"/>
                          </a:solidFill>
                          <a:effectLst/>
                          <a:latin typeface="Arial" panose="020B0604020202020204" pitchFamily="34" charset="0"/>
                        </a:rPr>
                        <a:t>Average low in °F: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C62AA"/>
                          </a:solidFill>
                          <a:effectLst/>
                          <a:latin typeface="Arial" panose="020B0604020202020204" pitchFamily="34" charset="0"/>
                        </a:rPr>
                        <a:t>53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C62AA"/>
                          </a:solidFill>
                          <a:effectLst/>
                          <a:latin typeface="Arial" panose="020B0604020202020204" pitchFamily="34" charset="0"/>
                        </a:rPr>
                        <a:t>52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C62AA"/>
                          </a:solidFill>
                          <a:effectLst/>
                          <a:latin typeface="Arial" panose="020B0604020202020204" pitchFamily="34" charset="0"/>
                        </a:rPr>
                        <a:t>44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C62AA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C62AA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C62AA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3129303634"/>
                  </a:ext>
                </a:extLst>
              </a:tr>
            </a:tbl>
          </a:graphicData>
        </a:graphic>
      </p:graphicFrame>
      <p:sp>
        <p:nvSpPr>
          <p:cNvPr id="10" name="Rectangle 2">
            <a:extLst>
              <a:ext uri="{FF2B5EF4-FFF2-40B4-BE49-F238E27FC236}">
                <a16:creationId xmlns:a16="http://schemas.microsoft.com/office/drawing/2014/main" id="{13DE5BC7-44DF-48A2-BE44-087149B16B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2013" y="3935641"/>
            <a:ext cx="55656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C62AA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°C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1F1F1F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| 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C62AA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°F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1F1F1F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417877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366</TotalTime>
  <Words>507</Words>
  <Application>Microsoft Office PowerPoint</Application>
  <PresentationFormat>Widescreen</PresentationFormat>
  <Paragraphs>104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Mangal</vt:lpstr>
      <vt:lpstr>Times New Roman</vt:lpstr>
      <vt:lpstr>Trebuchet MS</vt:lpstr>
      <vt:lpstr>Verdana</vt:lpstr>
      <vt:lpstr>Berlin</vt:lpstr>
      <vt:lpstr>Welcome and Introduction</vt:lpstr>
      <vt:lpstr>Discussion Points</vt:lpstr>
      <vt:lpstr>SBC Tour Hub and Spoke Concept</vt:lpstr>
      <vt:lpstr>Where is Colville, WA</vt:lpstr>
      <vt:lpstr>Group Dinner</vt:lpstr>
      <vt:lpstr>Colville Weather history</vt:lpstr>
      <vt:lpstr>Average Wind Speed</vt:lpstr>
      <vt:lpstr>Average Rain Fall:</vt:lpstr>
      <vt:lpstr>Average Temperatures</vt:lpstr>
      <vt:lpstr>Accomodations</vt:lpstr>
      <vt:lpstr>Dates</vt:lpstr>
      <vt:lpstr>Routes</vt:lpstr>
      <vt:lpstr>Day one routes</vt:lpstr>
      <vt:lpstr>Day Two Routes</vt:lpstr>
      <vt:lpstr>Day Three Route</vt:lpstr>
      <vt:lpstr>Links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Garry Kehr</dc:creator>
  <cp:lastModifiedBy>Garry Kehr</cp:lastModifiedBy>
  <cp:revision>29</cp:revision>
  <dcterms:created xsi:type="dcterms:W3CDTF">2018-01-08T02:42:00Z</dcterms:created>
  <dcterms:modified xsi:type="dcterms:W3CDTF">2018-09-06T22:53:34Z</dcterms:modified>
</cp:coreProperties>
</file>